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E6E8C-8713-41C2-8F6C-1A75C8458426}" v="10" dt="2022-03-28T15:59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ka" userId="1b69298e-3503-421a-95c0-2a4c6996a470" providerId="ADAL" clId="{AC8E6E8C-8713-41C2-8F6C-1A75C8458426}"/>
    <pc:docChg chg="undo custSel addSld delSld modSld sldOrd">
      <pc:chgData name="Darinka" userId="1b69298e-3503-421a-95c0-2a4c6996a470" providerId="ADAL" clId="{AC8E6E8C-8713-41C2-8F6C-1A75C8458426}" dt="2022-04-19T18:10:28.547" v="5886" actId="20577"/>
      <pc:docMkLst>
        <pc:docMk/>
      </pc:docMkLst>
      <pc:sldChg chg="modSp mod">
        <pc:chgData name="Darinka" userId="1b69298e-3503-421a-95c0-2a4c6996a470" providerId="ADAL" clId="{AC8E6E8C-8713-41C2-8F6C-1A75C8458426}" dt="2022-04-19T18:09:15.663" v="5793" actId="20577"/>
        <pc:sldMkLst>
          <pc:docMk/>
          <pc:sldMk cId="3465127139" sldId="256"/>
        </pc:sldMkLst>
        <pc:spChg chg="mod">
          <ac:chgData name="Darinka" userId="1b69298e-3503-421a-95c0-2a4c6996a470" providerId="ADAL" clId="{AC8E6E8C-8713-41C2-8F6C-1A75C8458426}" dt="2022-04-19T18:09:15.663" v="5793" actId="20577"/>
          <ac:spMkLst>
            <pc:docMk/>
            <pc:sldMk cId="3465127139" sldId="256"/>
            <ac:spMk id="2" creationId="{C1D743B9-1E60-4A6F-833E-04D6BE667045}"/>
          </ac:spMkLst>
        </pc:spChg>
        <pc:spChg chg="mod">
          <ac:chgData name="Darinka" userId="1b69298e-3503-421a-95c0-2a4c6996a470" providerId="ADAL" clId="{AC8E6E8C-8713-41C2-8F6C-1A75C8458426}" dt="2022-04-19T18:05:35.026" v="5759" actId="20577"/>
          <ac:spMkLst>
            <pc:docMk/>
            <pc:sldMk cId="3465127139" sldId="256"/>
            <ac:spMk id="3" creationId="{42D1F8C2-483F-4322-B4D7-B33209C4AF69}"/>
          </ac:spMkLst>
        </pc:spChg>
      </pc:sldChg>
      <pc:sldChg chg="modSp mod">
        <pc:chgData name="Darinka" userId="1b69298e-3503-421a-95c0-2a4c6996a470" providerId="ADAL" clId="{AC8E6E8C-8713-41C2-8F6C-1A75C8458426}" dt="2022-04-19T18:10:28.547" v="5886" actId="20577"/>
        <pc:sldMkLst>
          <pc:docMk/>
          <pc:sldMk cId="2151333033" sldId="257"/>
        </pc:sldMkLst>
        <pc:spChg chg="mod">
          <ac:chgData name="Darinka" userId="1b69298e-3503-421a-95c0-2a4c6996a470" providerId="ADAL" clId="{AC8E6E8C-8713-41C2-8F6C-1A75C8458426}" dt="2022-03-28T13:46:47.666" v="270" actId="20577"/>
          <ac:spMkLst>
            <pc:docMk/>
            <pc:sldMk cId="2151333033" sldId="257"/>
            <ac:spMk id="2" creationId="{355DCFC7-0642-4714-9D42-F57910121E25}"/>
          </ac:spMkLst>
        </pc:spChg>
        <pc:spChg chg="mod">
          <ac:chgData name="Darinka" userId="1b69298e-3503-421a-95c0-2a4c6996a470" providerId="ADAL" clId="{AC8E6E8C-8713-41C2-8F6C-1A75C8458426}" dt="2022-04-19T18:10:28.547" v="5886" actId="20577"/>
          <ac:spMkLst>
            <pc:docMk/>
            <pc:sldMk cId="2151333033" sldId="257"/>
            <ac:spMk id="37" creationId="{FE3C5EC2-65BA-47B7-8EBA-FF2D260D144D}"/>
          </ac:spMkLst>
        </pc:spChg>
      </pc:sldChg>
      <pc:sldChg chg="addSp delSp modSp new del mod setBg">
        <pc:chgData name="Darinka" userId="1b69298e-3503-421a-95c0-2a4c6996a470" providerId="ADAL" clId="{AC8E6E8C-8713-41C2-8F6C-1A75C8458426}" dt="2022-03-28T14:09:54.469" v="961" actId="2696"/>
        <pc:sldMkLst>
          <pc:docMk/>
          <pc:sldMk cId="3107925378" sldId="258"/>
        </pc:sldMkLst>
        <pc:spChg chg="mod">
          <ac:chgData name="Darinka" userId="1b69298e-3503-421a-95c0-2a4c6996a470" providerId="ADAL" clId="{AC8E6E8C-8713-41C2-8F6C-1A75C8458426}" dt="2022-03-28T14:07:58.004" v="952" actId="113"/>
          <ac:spMkLst>
            <pc:docMk/>
            <pc:sldMk cId="3107925378" sldId="258"/>
            <ac:spMk id="2" creationId="{3E45185E-95CE-4134-83F3-D270D32BCF27}"/>
          </ac:spMkLst>
        </pc:spChg>
        <pc:spChg chg="del">
          <ac:chgData name="Darinka" userId="1b69298e-3503-421a-95c0-2a4c6996a470" providerId="ADAL" clId="{AC8E6E8C-8713-41C2-8F6C-1A75C8458426}" dt="2022-03-28T13:51:43.247" v="287" actId="931"/>
          <ac:spMkLst>
            <pc:docMk/>
            <pc:sldMk cId="3107925378" sldId="258"/>
            <ac:spMk id="3" creationId="{6E37BAEE-DC43-4FC3-82A1-BEFE7335503C}"/>
          </ac:spMkLst>
        </pc:spChg>
        <pc:spChg chg="add del">
          <ac:chgData name="Darinka" userId="1b69298e-3503-421a-95c0-2a4c6996a470" providerId="ADAL" clId="{AC8E6E8C-8713-41C2-8F6C-1A75C8458426}" dt="2022-03-28T14:02:16.376" v="599" actId="26606"/>
          <ac:spMkLst>
            <pc:docMk/>
            <pc:sldMk cId="3107925378" sldId="258"/>
            <ac:spMk id="9" creationId="{94297046-C277-6185-59BB-0DE61D9E2C63}"/>
          </ac:spMkLst>
        </pc:spChg>
        <pc:spChg chg="add del">
          <ac:chgData name="Darinka" userId="1b69298e-3503-421a-95c0-2a4c6996a470" providerId="ADAL" clId="{AC8E6E8C-8713-41C2-8F6C-1A75C8458426}" dt="2022-03-28T14:02:16.376" v="599" actId="26606"/>
          <ac:spMkLst>
            <pc:docMk/>
            <pc:sldMk cId="3107925378" sldId="258"/>
            <ac:spMk id="12" creationId="{B2EC7880-C5D9-40A8-A6B0-3198AD07AD1B}"/>
          </ac:spMkLst>
        </pc:spChg>
        <pc:spChg chg="add del">
          <ac:chgData name="Darinka" userId="1b69298e-3503-421a-95c0-2a4c6996a470" providerId="ADAL" clId="{AC8E6E8C-8713-41C2-8F6C-1A75C8458426}" dt="2022-03-28T14:02:16.376" v="599" actId="26606"/>
          <ac:spMkLst>
            <pc:docMk/>
            <pc:sldMk cId="3107925378" sldId="258"/>
            <ac:spMk id="14" creationId="{94543A62-A2AB-454A-878E-D3D9190D5FC7}"/>
          </ac:spMkLst>
        </pc:spChg>
        <pc:spChg chg="add del">
          <ac:chgData name="Darinka" userId="1b69298e-3503-421a-95c0-2a4c6996a470" providerId="ADAL" clId="{AC8E6E8C-8713-41C2-8F6C-1A75C8458426}" dt="2022-03-28T14:02:16.376" v="599" actId="26606"/>
          <ac:spMkLst>
            <pc:docMk/>
            <pc:sldMk cId="3107925378" sldId="258"/>
            <ac:spMk id="16" creationId="{50553464-41F1-4160-9D02-7C5EC7013BDA}"/>
          </ac:spMkLst>
        </pc:spChg>
        <pc:spChg chg="add del">
          <ac:chgData name="Darinka" userId="1b69298e-3503-421a-95c0-2a4c6996a470" providerId="ADAL" clId="{AC8E6E8C-8713-41C2-8F6C-1A75C8458426}" dt="2022-03-28T14:02:20.717" v="601" actId="26606"/>
          <ac:spMkLst>
            <pc:docMk/>
            <pc:sldMk cId="3107925378" sldId="258"/>
            <ac:spMk id="18" creationId="{93262980-E907-4930-9E6E-3DC2025CE757}"/>
          </ac:spMkLst>
        </pc:spChg>
        <pc:spChg chg="add del">
          <ac:chgData name="Darinka" userId="1b69298e-3503-421a-95c0-2a4c6996a470" providerId="ADAL" clId="{AC8E6E8C-8713-41C2-8F6C-1A75C8458426}" dt="2022-03-28T14:02:20.717" v="601" actId="26606"/>
          <ac:spMkLst>
            <pc:docMk/>
            <pc:sldMk cId="3107925378" sldId="258"/>
            <ac:spMk id="19" creationId="{AFD53EBD-B361-45AD-8ABF-9270B20B4AFE}"/>
          </ac:spMkLst>
        </pc:spChg>
        <pc:spChg chg="add del">
          <ac:chgData name="Darinka" userId="1b69298e-3503-421a-95c0-2a4c6996a470" providerId="ADAL" clId="{AC8E6E8C-8713-41C2-8F6C-1A75C8458426}" dt="2022-03-28T14:02:20.717" v="601" actId="26606"/>
          <ac:spMkLst>
            <pc:docMk/>
            <pc:sldMk cId="3107925378" sldId="258"/>
            <ac:spMk id="20" creationId="{17C5D4A3-1E1A-202B-028A-048E09CD3197}"/>
          </ac:spMkLst>
        </pc:spChg>
        <pc:spChg chg="add del">
          <ac:chgData name="Darinka" userId="1b69298e-3503-421a-95c0-2a4c6996a470" providerId="ADAL" clId="{AC8E6E8C-8713-41C2-8F6C-1A75C8458426}" dt="2022-03-28T14:02:20.717" v="601" actId="26606"/>
          <ac:spMkLst>
            <pc:docMk/>
            <pc:sldMk cId="3107925378" sldId="258"/>
            <ac:spMk id="21" creationId="{DA1A4CE7-6399-4B37-ACE2-CFC4B4077B51}"/>
          </ac:spMkLst>
        </pc:spChg>
        <pc:spChg chg="add">
          <ac:chgData name="Darinka" userId="1b69298e-3503-421a-95c0-2a4c6996a470" providerId="ADAL" clId="{AC8E6E8C-8713-41C2-8F6C-1A75C8458426}" dt="2022-03-28T14:02:20.732" v="602" actId="26606"/>
          <ac:spMkLst>
            <pc:docMk/>
            <pc:sldMk cId="3107925378" sldId="258"/>
            <ac:spMk id="27" creationId="{1A44C337-3893-4B29-A265-B1329150B6AA}"/>
          </ac:spMkLst>
        </pc:spChg>
        <pc:spChg chg="add">
          <ac:chgData name="Darinka" userId="1b69298e-3503-421a-95c0-2a4c6996a470" providerId="ADAL" clId="{AC8E6E8C-8713-41C2-8F6C-1A75C8458426}" dt="2022-03-28T14:02:20.732" v="602" actId="26606"/>
          <ac:spMkLst>
            <pc:docMk/>
            <pc:sldMk cId="3107925378" sldId="258"/>
            <ac:spMk id="42" creationId="{AA5CD610-ED7C-4CED-A9A1-174432C88AF8}"/>
          </ac:spMkLst>
        </pc:spChg>
        <pc:spChg chg="add">
          <ac:chgData name="Darinka" userId="1b69298e-3503-421a-95c0-2a4c6996a470" providerId="ADAL" clId="{AC8E6E8C-8713-41C2-8F6C-1A75C8458426}" dt="2022-03-28T14:02:20.732" v="602" actId="26606"/>
          <ac:spMkLst>
            <pc:docMk/>
            <pc:sldMk cId="3107925378" sldId="258"/>
            <ac:spMk id="44" creationId="{0C4379BF-8C7A-480A-BC36-DA55D92A9356}"/>
          </ac:spMkLst>
        </pc:spChg>
        <pc:spChg chg="add mod">
          <ac:chgData name="Darinka" userId="1b69298e-3503-421a-95c0-2a4c6996a470" providerId="ADAL" clId="{AC8E6E8C-8713-41C2-8F6C-1A75C8458426}" dt="2022-03-28T14:07:33.710" v="950" actId="27636"/>
          <ac:spMkLst>
            <pc:docMk/>
            <pc:sldMk cId="3107925378" sldId="258"/>
            <ac:spMk id="49" creationId="{32EF3CE1-0472-6156-25C2-D67075628731}"/>
          </ac:spMkLst>
        </pc:spChg>
        <pc:grpChg chg="add">
          <ac:chgData name="Darinka" userId="1b69298e-3503-421a-95c0-2a4c6996a470" providerId="ADAL" clId="{AC8E6E8C-8713-41C2-8F6C-1A75C8458426}" dt="2022-03-28T14:02:20.732" v="602" actId="26606"/>
          <ac:grpSpMkLst>
            <pc:docMk/>
            <pc:sldMk cId="3107925378" sldId="258"/>
            <ac:grpSpMk id="28" creationId="{AF44CA9C-80E8-44E1-A79C-D6EBFC73BCA0}"/>
          </ac:grpSpMkLst>
        </pc:grpChg>
        <pc:grpChg chg="add">
          <ac:chgData name="Darinka" userId="1b69298e-3503-421a-95c0-2a4c6996a470" providerId="ADAL" clId="{AC8E6E8C-8713-41C2-8F6C-1A75C8458426}" dt="2022-03-28T14:02:20.732" v="602" actId="26606"/>
          <ac:grpSpMkLst>
            <pc:docMk/>
            <pc:sldMk cId="3107925378" sldId="258"/>
            <ac:grpSpMk id="41" creationId="{81E0B358-1267-4844-8B3D-B7A279B4175A}"/>
          </ac:grpSpMkLst>
        </pc:grpChg>
        <pc:picChg chg="add mod modCrop">
          <ac:chgData name="Darinka" userId="1b69298e-3503-421a-95c0-2a4c6996a470" providerId="ADAL" clId="{AC8E6E8C-8713-41C2-8F6C-1A75C8458426}" dt="2022-03-28T14:02:20.732" v="602" actId="26606"/>
          <ac:picMkLst>
            <pc:docMk/>
            <pc:sldMk cId="3107925378" sldId="258"/>
            <ac:picMk id="5" creationId="{3C6BD99E-5E09-4661-AE12-B54519A390C5}"/>
          </ac:picMkLst>
        </pc:picChg>
      </pc:sldChg>
      <pc:sldChg chg="delSp modSp add mod setBg delDesignElem">
        <pc:chgData name="Darinka" userId="1b69298e-3503-421a-95c0-2a4c6996a470" providerId="ADAL" clId="{AC8E6E8C-8713-41C2-8F6C-1A75C8458426}" dt="2022-04-06T20:13:25.394" v="4934" actId="6549"/>
        <pc:sldMkLst>
          <pc:docMk/>
          <pc:sldMk cId="3695980598" sldId="258"/>
        </pc:sldMkLst>
        <pc:spChg chg="mod">
          <ac:chgData name="Darinka" userId="1b69298e-3503-421a-95c0-2a4c6996a470" providerId="ADAL" clId="{AC8E6E8C-8713-41C2-8F6C-1A75C8458426}" dt="2022-04-06T20:13:25.394" v="4934" actId="6549"/>
          <ac:spMkLst>
            <pc:docMk/>
            <pc:sldMk cId="3695980598" sldId="258"/>
            <ac:spMk id="2" creationId="{3E45185E-95CE-4134-83F3-D270D32BCF27}"/>
          </ac:spMkLst>
        </pc:spChg>
        <pc:spChg chg="del">
          <ac:chgData name="Darinka" userId="1b69298e-3503-421a-95c0-2a4c6996a470" providerId="ADAL" clId="{AC8E6E8C-8713-41C2-8F6C-1A75C8458426}" dt="2022-03-28T14:09:57.621" v="963"/>
          <ac:spMkLst>
            <pc:docMk/>
            <pc:sldMk cId="3695980598" sldId="258"/>
            <ac:spMk id="27" creationId="{1A44C337-3893-4B29-A265-B1329150B6AA}"/>
          </ac:spMkLst>
        </pc:spChg>
        <pc:spChg chg="del">
          <ac:chgData name="Darinka" userId="1b69298e-3503-421a-95c0-2a4c6996a470" providerId="ADAL" clId="{AC8E6E8C-8713-41C2-8F6C-1A75C8458426}" dt="2022-03-28T14:09:57.621" v="963"/>
          <ac:spMkLst>
            <pc:docMk/>
            <pc:sldMk cId="3695980598" sldId="258"/>
            <ac:spMk id="42" creationId="{AA5CD610-ED7C-4CED-A9A1-174432C88AF8}"/>
          </ac:spMkLst>
        </pc:spChg>
        <pc:spChg chg="del">
          <ac:chgData name="Darinka" userId="1b69298e-3503-421a-95c0-2a4c6996a470" providerId="ADAL" clId="{AC8E6E8C-8713-41C2-8F6C-1A75C8458426}" dt="2022-03-28T14:09:57.621" v="963"/>
          <ac:spMkLst>
            <pc:docMk/>
            <pc:sldMk cId="3695980598" sldId="258"/>
            <ac:spMk id="44" creationId="{0C4379BF-8C7A-480A-BC36-DA55D92A9356}"/>
          </ac:spMkLst>
        </pc:spChg>
        <pc:spChg chg="mod">
          <ac:chgData name="Darinka" userId="1b69298e-3503-421a-95c0-2a4c6996a470" providerId="ADAL" clId="{AC8E6E8C-8713-41C2-8F6C-1A75C8458426}" dt="2022-04-06T16:15:03.190" v="4909" actId="20577"/>
          <ac:spMkLst>
            <pc:docMk/>
            <pc:sldMk cId="3695980598" sldId="258"/>
            <ac:spMk id="49" creationId="{32EF3CE1-0472-6156-25C2-D67075628731}"/>
          </ac:spMkLst>
        </pc:spChg>
        <pc:grpChg chg="del">
          <ac:chgData name="Darinka" userId="1b69298e-3503-421a-95c0-2a4c6996a470" providerId="ADAL" clId="{AC8E6E8C-8713-41C2-8F6C-1A75C8458426}" dt="2022-03-28T14:09:57.621" v="963"/>
          <ac:grpSpMkLst>
            <pc:docMk/>
            <pc:sldMk cId="3695980598" sldId="258"/>
            <ac:grpSpMk id="28" creationId="{AF44CA9C-80E8-44E1-A79C-D6EBFC73BCA0}"/>
          </ac:grpSpMkLst>
        </pc:grpChg>
        <pc:grpChg chg="del">
          <ac:chgData name="Darinka" userId="1b69298e-3503-421a-95c0-2a4c6996a470" providerId="ADAL" clId="{AC8E6E8C-8713-41C2-8F6C-1A75C8458426}" dt="2022-03-28T14:09:57.621" v="963"/>
          <ac:grpSpMkLst>
            <pc:docMk/>
            <pc:sldMk cId="3695980598" sldId="258"/>
            <ac:grpSpMk id="41" creationId="{81E0B358-1267-4844-8B3D-B7A279B4175A}"/>
          </ac:grpSpMkLst>
        </pc:grpChg>
        <pc:picChg chg="mod modCrop">
          <ac:chgData name="Darinka" userId="1b69298e-3503-421a-95c0-2a4c6996a470" providerId="ADAL" clId="{AC8E6E8C-8713-41C2-8F6C-1A75C8458426}" dt="2022-03-28T14:14:13.719" v="997" actId="14100"/>
          <ac:picMkLst>
            <pc:docMk/>
            <pc:sldMk cId="3695980598" sldId="258"/>
            <ac:picMk id="5" creationId="{3C6BD99E-5E09-4661-AE12-B54519A390C5}"/>
          </ac:picMkLst>
        </pc:picChg>
      </pc:sldChg>
      <pc:sldChg chg="modSp new del mod">
        <pc:chgData name="Darinka" userId="1b69298e-3503-421a-95c0-2a4c6996a470" providerId="ADAL" clId="{AC8E6E8C-8713-41C2-8F6C-1A75C8458426}" dt="2022-03-28T14:18:35.509" v="1060" actId="2696"/>
        <pc:sldMkLst>
          <pc:docMk/>
          <pc:sldMk cId="242131338" sldId="259"/>
        </pc:sldMkLst>
        <pc:spChg chg="mod">
          <ac:chgData name="Darinka" userId="1b69298e-3503-421a-95c0-2a4c6996a470" providerId="ADAL" clId="{AC8E6E8C-8713-41C2-8F6C-1A75C8458426}" dt="2022-03-28T14:17:23.498" v="1010" actId="27636"/>
          <ac:spMkLst>
            <pc:docMk/>
            <pc:sldMk cId="242131338" sldId="259"/>
            <ac:spMk id="2" creationId="{342CAFE4-B7B4-49C4-8B82-D7751F97B305}"/>
          </ac:spMkLst>
        </pc:spChg>
        <pc:spChg chg="mod">
          <ac:chgData name="Darinka" userId="1b69298e-3503-421a-95c0-2a4c6996a470" providerId="ADAL" clId="{AC8E6E8C-8713-41C2-8F6C-1A75C8458426}" dt="2022-03-28T14:18:17.895" v="1059" actId="5793"/>
          <ac:spMkLst>
            <pc:docMk/>
            <pc:sldMk cId="242131338" sldId="259"/>
            <ac:spMk id="3" creationId="{B3B48058-E5DE-49C3-9179-548D349B7895}"/>
          </ac:spMkLst>
        </pc:spChg>
      </pc:sldChg>
      <pc:sldChg chg="new del">
        <pc:chgData name="Darinka" userId="1b69298e-3503-421a-95c0-2a4c6996a470" providerId="ADAL" clId="{AC8E6E8C-8713-41C2-8F6C-1A75C8458426}" dt="2022-03-28T14:15:31.934" v="1001" actId="2696"/>
        <pc:sldMkLst>
          <pc:docMk/>
          <pc:sldMk cId="836252508" sldId="259"/>
        </pc:sldMkLst>
      </pc:sldChg>
      <pc:sldChg chg="addSp modSp new del mod setBg setClrOvrMap">
        <pc:chgData name="Darinka" userId="1b69298e-3503-421a-95c0-2a4c6996a470" providerId="ADAL" clId="{AC8E6E8C-8713-41C2-8F6C-1A75C8458426}" dt="2022-03-28T14:10:18.917" v="968" actId="2696"/>
        <pc:sldMkLst>
          <pc:docMk/>
          <pc:sldMk cId="892665998" sldId="259"/>
        </pc:sldMkLst>
        <pc:spChg chg="mod">
          <ac:chgData name="Darinka" userId="1b69298e-3503-421a-95c0-2a4c6996a470" providerId="ADAL" clId="{AC8E6E8C-8713-41C2-8F6C-1A75C8458426}" dt="2022-03-28T14:01:11.005" v="590" actId="26606"/>
          <ac:spMkLst>
            <pc:docMk/>
            <pc:sldMk cId="892665998" sldId="259"/>
            <ac:spMk id="2" creationId="{FFA01860-9BE1-4EA6-B182-70DB4667D3F5}"/>
          </ac:spMkLst>
        </pc:spChg>
        <pc:spChg chg="mod">
          <ac:chgData name="Darinka" userId="1b69298e-3503-421a-95c0-2a4c6996a470" providerId="ADAL" clId="{AC8E6E8C-8713-41C2-8F6C-1A75C8458426}" dt="2022-03-28T14:01:11.005" v="590" actId="26606"/>
          <ac:spMkLst>
            <pc:docMk/>
            <pc:sldMk cId="892665998" sldId="259"/>
            <ac:spMk id="3" creationId="{84E7A8B3-ADFB-4900-91DF-F9277843D925}"/>
          </ac:spMkLst>
        </pc:spChg>
        <pc:spChg chg="add">
          <ac:chgData name="Darinka" userId="1b69298e-3503-421a-95c0-2a4c6996a470" providerId="ADAL" clId="{AC8E6E8C-8713-41C2-8F6C-1A75C8458426}" dt="2022-03-28T14:01:11.005" v="590" actId="26606"/>
          <ac:spMkLst>
            <pc:docMk/>
            <pc:sldMk cId="892665998" sldId="259"/>
            <ac:spMk id="8" creationId="{66AFD431-09B7-42CA-BF39-9FE5DBE53797}"/>
          </ac:spMkLst>
        </pc:spChg>
        <pc:spChg chg="add">
          <ac:chgData name="Darinka" userId="1b69298e-3503-421a-95c0-2a4c6996a470" providerId="ADAL" clId="{AC8E6E8C-8713-41C2-8F6C-1A75C8458426}" dt="2022-03-28T14:01:11.005" v="590" actId="26606"/>
          <ac:spMkLst>
            <pc:docMk/>
            <pc:sldMk cId="892665998" sldId="259"/>
            <ac:spMk id="24" creationId="{E7D63BAB-D0DB-4F66-92F9-4D2E0A2E5A47}"/>
          </ac:spMkLst>
        </pc:spChg>
        <pc:grpChg chg="add">
          <ac:chgData name="Darinka" userId="1b69298e-3503-421a-95c0-2a4c6996a470" providerId="ADAL" clId="{AC8E6E8C-8713-41C2-8F6C-1A75C8458426}" dt="2022-03-28T14:01:11.005" v="590" actId="26606"/>
          <ac:grpSpMkLst>
            <pc:docMk/>
            <pc:sldMk cId="892665998" sldId="259"/>
            <ac:grpSpMk id="10" creationId="{9711C96E-3D2D-48C8-AAB9-C1CB02D1D51C}"/>
          </ac:grpSpMkLst>
        </pc:grpChg>
      </pc:sldChg>
      <pc:sldChg chg="modSp new del mod">
        <pc:chgData name="Darinka" userId="1b69298e-3503-421a-95c0-2a4c6996a470" providerId="ADAL" clId="{AC8E6E8C-8713-41C2-8F6C-1A75C8458426}" dt="2022-03-28T14:16:30.270" v="1005" actId="2696"/>
        <pc:sldMkLst>
          <pc:docMk/>
          <pc:sldMk cId="1211948455" sldId="259"/>
        </pc:sldMkLst>
        <pc:spChg chg="mod">
          <ac:chgData name="Darinka" userId="1b69298e-3503-421a-95c0-2a4c6996a470" providerId="ADAL" clId="{AC8E6E8C-8713-41C2-8F6C-1A75C8458426}" dt="2022-03-28T14:16:15.536" v="1004"/>
          <ac:spMkLst>
            <pc:docMk/>
            <pc:sldMk cId="1211948455" sldId="259"/>
            <ac:spMk id="2" creationId="{ECB04F56-A99E-4DAF-901F-F6841EB4EA27}"/>
          </ac:spMkLst>
        </pc:spChg>
      </pc:sldChg>
      <pc:sldChg chg="modSp new mod">
        <pc:chgData name="Darinka" userId="1b69298e-3503-421a-95c0-2a4c6996a470" providerId="ADAL" clId="{AC8E6E8C-8713-41C2-8F6C-1A75C8458426}" dt="2022-03-28T14:36:47.036" v="1800" actId="14100"/>
        <pc:sldMkLst>
          <pc:docMk/>
          <pc:sldMk cId="1304722798" sldId="259"/>
        </pc:sldMkLst>
        <pc:spChg chg="mod">
          <ac:chgData name="Darinka" userId="1b69298e-3503-421a-95c0-2a4c6996a470" providerId="ADAL" clId="{AC8E6E8C-8713-41C2-8F6C-1A75C8458426}" dt="2022-03-28T14:19:40.402" v="1071"/>
          <ac:spMkLst>
            <pc:docMk/>
            <pc:sldMk cId="1304722798" sldId="259"/>
            <ac:spMk id="2" creationId="{033091F4-501D-47D8-82D6-65296BCD4B14}"/>
          </ac:spMkLst>
        </pc:spChg>
        <pc:spChg chg="mod">
          <ac:chgData name="Darinka" userId="1b69298e-3503-421a-95c0-2a4c6996a470" providerId="ADAL" clId="{AC8E6E8C-8713-41C2-8F6C-1A75C8458426}" dt="2022-03-28T14:35:54.444" v="1797" actId="20577"/>
          <ac:spMkLst>
            <pc:docMk/>
            <pc:sldMk cId="1304722798" sldId="259"/>
            <ac:spMk id="3" creationId="{7622A6E6-8281-4B1A-80A4-2795E5CDEF18}"/>
          </ac:spMkLst>
        </pc:spChg>
        <pc:spChg chg="mod">
          <ac:chgData name="Darinka" userId="1b69298e-3503-421a-95c0-2a4c6996a470" providerId="ADAL" clId="{AC8E6E8C-8713-41C2-8F6C-1A75C8458426}" dt="2022-03-28T14:36:47.036" v="1800" actId="14100"/>
          <ac:spMkLst>
            <pc:docMk/>
            <pc:sldMk cId="1304722798" sldId="259"/>
            <ac:spMk id="4" creationId="{2B329FCF-D677-49E6-98DE-7D799F02C31B}"/>
          </ac:spMkLst>
        </pc:spChg>
      </pc:sldChg>
      <pc:sldChg chg="new del">
        <pc:chgData name="Darinka" userId="1b69298e-3503-421a-95c0-2a4c6996a470" providerId="ADAL" clId="{AC8E6E8C-8713-41C2-8F6C-1A75C8458426}" dt="2022-03-28T14:18:59.375" v="1064" actId="2696"/>
        <pc:sldMkLst>
          <pc:docMk/>
          <pc:sldMk cId="2861464598" sldId="259"/>
        </pc:sldMkLst>
      </pc:sldChg>
      <pc:sldChg chg="new del">
        <pc:chgData name="Darinka" userId="1b69298e-3503-421a-95c0-2a4c6996a470" providerId="ADAL" clId="{AC8E6E8C-8713-41C2-8F6C-1A75C8458426}" dt="2022-03-28T14:18:51.306" v="1062" actId="2696"/>
        <pc:sldMkLst>
          <pc:docMk/>
          <pc:sldMk cId="3216125573" sldId="259"/>
        </pc:sldMkLst>
      </pc:sldChg>
      <pc:sldChg chg="add del">
        <pc:chgData name="Darinka" userId="1b69298e-3503-421a-95c0-2a4c6996a470" providerId="ADAL" clId="{AC8E6E8C-8713-41C2-8F6C-1A75C8458426}" dt="2022-03-28T14:19:27.070" v="1070" actId="2696"/>
        <pc:sldMkLst>
          <pc:docMk/>
          <pc:sldMk cId="529687722" sldId="260"/>
        </pc:sldMkLst>
      </pc:sldChg>
      <pc:sldChg chg="modSp new del mod">
        <pc:chgData name="Darinka" userId="1b69298e-3503-421a-95c0-2a4c6996a470" providerId="ADAL" clId="{AC8E6E8C-8713-41C2-8F6C-1A75C8458426}" dt="2022-03-28T14:14:39.726" v="998" actId="2696"/>
        <pc:sldMkLst>
          <pc:docMk/>
          <pc:sldMk cId="1253321030" sldId="260"/>
        </pc:sldMkLst>
        <pc:spChg chg="mod">
          <ac:chgData name="Darinka" userId="1b69298e-3503-421a-95c0-2a4c6996a470" providerId="ADAL" clId="{AC8E6E8C-8713-41C2-8F6C-1A75C8458426}" dt="2022-03-28T14:08:39.409" v="954"/>
          <ac:spMkLst>
            <pc:docMk/>
            <pc:sldMk cId="1253321030" sldId="260"/>
            <ac:spMk id="2" creationId="{FB2B5D97-0104-4E32-9C08-81E17B94C29B}"/>
          </ac:spMkLst>
        </pc:spChg>
        <pc:spChg chg="mod">
          <ac:chgData name="Darinka" userId="1b69298e-3503-421a-95c0-2a4c6996a470" providerId="ADAL" clId="{AC8E6E8C-8713-41C2-8F6C-1A75C8458426}" dt="2022-03-28T14:09:08.664" v="960" actId="27636"/>
          <ac:spMkLst>
            <pc:docMk/>
            <pc:sldMk cId="1253321030" sldId="260"/>
            <ac:spMk id="3" creationId="{5DDBD815-EC34-4FA1-B6EF-74DC1EE49CF5}"/>
          </ac:spMkLst>
        </pc:spChg>
      </pc:sldChg>
      <pc:sldChg chg="add del">
        <pc:chgData name="Darinka" userId="1b69298e-3503-421a-95c0-2a4c6996a470" providerId="ADAL" clId="{AC8E6E8C-8713-41C2-8F6C-1A75C8458426}" dt="2022-03-28T14:19:19.581" v="1068" actId="2696"/>
        <pc:sldMkLst>
          <pc:docMk/>
          <pc:sldMk cId="2264814636" sldId="260"/>
        </pc:sldMkLst>
      </pc:sldChg>
      <pc:sldChg chg="modSp new mod ord">
        <pc:chgData name="Darinka" userId="1b69298e-3503-421a-95c0-2a4c6996a470" providerId="ADAL" clId="{AC8E6E8C-8713-41C2-8F6C-1A75C8458426}" dt="2022-03-28T15:56:47.402" v="2803"/>
        <pc:sldMkLst>
          <pc:docMk/>
          <pc:sldMk cId="2577746042" sldId="260"/>
        </pc:sldMkLst>
        <pc:spChg chg="mod">
          <ac:chgData name="Darinka" userId="1b69298e-3503-421a-95c0-2a4c6996a470" providerId="ADAL" clId="{AC8E6E8C-8713-41C2-8F6C-1A75C8458426}" dt="2022-03-28T14:39:45.590" v="1834" actId="20577"/>
          <ac:spMkLst>
            <pc:docMk/>
            <pc:sldMk cId="2577746042" sldId="260"/>
            <ac:spMk id="2" creationId="{0803D278-CCE9-49F3-9CE8-A4DDA7209B6D}"/>
          </ac:spMkLst>
        </pc:spChg>
        <pc:spChg chg="mod">
          <ac:chgData name="Darinka" userId="1b69298e-3503-421a-95c0-2a4c6996a470" providerId="ADAL" clId="{AC8E6E8C-8713-41C2-8F6C-1A75C8458426}" dt="2022-03-28T15:31:34.200" v="2282" actId="20577"/>
          <ac:spMkLst>
            <pc:docMk/>
            <pc:sldMk cId="2577746042" sldId="260"/>
            <ac:spMk id="3" creationId="{679E3724-5B7F-410B-874C-B34446E35B1A}"/>
          </ac:spMkLst>
        </pc:spChg>
      </pc:sldChg>
      <pc:sldChg chg="new del">
        <pc:chgData name="Darinka" userId="1b69298e-3503-421a-95c0-2a4c6996a470" providerId="ADAL" clId="{AC8E6E8C-8713-41C2-8F6C-1A75C8458426}" dt="2022-03-28T14:15:34.293" v="1002" actId="2696"/>
        <pc:sldMkLst>
          <pc:docMk/>
          <pc:sldMk cId="3667385710" sldId="260"/>
        </pc:sldMkLst>
      </pc:sldChg>
      <pc:sldChg chg="del">
        <pc:chgData name="Darinka" userId="1b69298e-3503-421a-95c0-2a4c6996a470" providerId="ADAL" clId="{AC8E6E8C-8713-41C2-8F6C-1A75C8458426}" dt="2022-03-28T14:19:17.101" v="1067" actId="2696"/>
        <pc:sldMkLst>
          <pc:docMk/>
          <pc:sldMk cId="1712416573" sldId="261"/>
        </pc:sldMkLst>
      </pc:sldChg>
      <pc:sldChg chg="modSp new mod">
        <pc:chgData name="Darinka" userId="1b69298e-3503-421a-95c0-2a4c6996a470" providerId="ADAL" clId="{AC8E6E8C-8713-41C2-8F6C-1A75C8458426}" dt="2022-04-06T20:15:11.380" v="4949" actId="20577"/>
        <pc:sldMkLst>
          <pc:docMk/>
          <pc:sldMk cId="2011014213" sldId="261"/>
        </pc:sldMkLst>
        <pc:spChg chg="mod">
          <ac:chgData name="Darinka" userId="1b69298e-3503-421a-95c0-2a4c6996a470" providerId="ADAL" clId="{AC8E6E8C-8713-41C2-8F6C-1A75C8458426}" dt="2022-04-06T20:15:11.380" v="4949" actId="20577"/>
          <ac:spMkLst>
            <pc:docMk/>
            <pc:sldMk cId="2011014213" sldId="261"/>
            <ac:spMk id="2" creationId="{57C8AD7B-EF92-4790-B7CA-9C1CCB2B8E44}"/>
          </ac:spMkLst>
        </pc:spChg>
        <pc:spChg chg="mod">
          <ac:chgData name="Darinka" userId="1b69298e-3503-421a-95c0-2a4c6996a470" providerId="ADAL" clId="{AC8E6E8C-8713-41C2-8F6C-1A75C8458426}" dt="2022-03-28T15:47:00.187" v="2777" actId="5793"/>
          <ac:spMkLst>
            <pc:docMk/>
            <pc:sldMk cId="2011014213" sldId="261"/>
            <ac:spMk id="3" creationId="{4A26C661-8A33-4A35-B144-1F744B37C483}"/>
          </ac:spMkLst>
        </pc:spChg>
      </pc:sldChg>
      <pc:sldChg chg="addSp new del mod ord">
        <pc:chgData name="Darinka" userId="1b69298e-3503-421a-95c0-2a4c6996a470" providerId="ADAL" clId="{AC8E6E8C-8713-41C2-8F6C-1A75C8458426}" dt="2022-03-28T15:58:45.157" v="2821" actId="2696"/>
        <pc:sldMkLst>
          <pc:docMk/>
          <pc:sldMk cId="2351897137" sldId="262"/>
        </pc:sldMkLst>
        <pc:spChg chg="add">
          <ac:chgData name="Darinka" userId="1b69298e-3503-421a-95c0-2a4c6996a470" providerId="ADAL" clId="{AC8E6E8C-8713-41C2-8F6C-1A75C8458426}" dt="2022-03-28T15:57:11.949" v="2804" actId="22"/>
          <ac:spMkLst>
            <pc:docMk/>
            <pc:sldMk cId="2351897137" sldId="262"/>
            <ac:spMk id="3" creationId="{FD93BDE6-00C9-4851-8B88-D702B6A77408}"/>
          </ac:spMkLst>
        </pc:spChg>
      </pc:sldChg>
      <pc:sldChg chg="new del">
        <pc:chgData name="Darinka" userId="1b69298e-3503-421a-95c0-2a4c6996a470" providerId="ADAL" clId="{AC8E6E8C-8713-41C2-8F6C-1A75C8458426}" dt="2022-03-28T15:58:58.541" v="2823" actId="2696"/>
        <pc:sldMkLst>
          <pc:docMk/>
          <pc:sldMk cId="626864682" sldId="263"/>
        </pc:sldMkLst>
      </pc:sldChg>
      <pc:sldChg chg="add del">
        <pc:chgData name="Darinka" userId="1b69298e-3503-421a-95c0-2a4c6996a470" providerId="ADAL" clId="{AC8E6E8C-8713-41C2-8F6C-1A75C8458426}" dt="2022-03-28T15:59:09.514" v="2825" actId="2696"/>
        <pc:sldMkLst>
          <pc:docMk/>
          <pc:sldMk cId="3525906763" sldId="263"/>
        </pc:sldMkLst>
      </pc:sldChg>
      <pc:sldChg chg="modSp new mod">
        <pc:chgData name="Darinka" userId="1b69298e-3503-421a-95c0-2a4c6996a470" providerId="ADAL" clId="{AC8E6E8C-8713-41C2-8F6C-1A75C8458426}" dt="2022-03-28T16:45:10.042" v="4864" actId="20577"/>
        <pc:sldMkLst>
          <pc:docMk/>
          <pc:sldMk cId="2680142487" sldId="264"/>
        </pc:sldMkLst>
        <pc:spChg chg="mod">
          <ac:chgData name="Darinka" userId="1b69298e-3503-421a-95c0-2a4c6996a470" providerId="ADAL" clId="{AC8E6E8C-8713-41C2-8F6C-1A75C8458426}" dt="2022-03-28T15:59:28.524" v="2865" actId="20577"/>
          <ac:spMkLst>
            <pc:docMk/>
            <pc:sldMk cId="2680142487" sldId="264"/>
            <ac:spMk id="2" creationId="{3973CB8C-AE40-42CF-8C22-07B85808164F}"/>
          </ac:spMkLst>
        </pc:spChg>
        <pc:spChg chg="mod">
          <ac:chgData name="Darinka" userId="1b69298e-3503-421a-95c0-2a4c6996a470" providerId="ADAL" clId="{AC8E6E8C-8713-41C2-8F6C-1A75C8458426}" dt="2022-03-28T16:45:10.042" v="4864" actId="20577"/>
          <ac:spMkLst>
            <pc:docMk/>
            <pc:sldMk cId="2680142487" sldId="264"/>
            <ac:spMk id="3" creationId="{85242947-C4AD-438C-9E18-AD0A03D2AD52}"/>
          </ac:spMkLst>
        </pc:spChg>
      </pc:sldChg>
      <pc:sldChg chg="modSp new mod">
        <pc:chgData name="Darinka" userId="1b69298e-3503-421a-95c0-2a4c6996a470" providerId="ADAL" clId="{AC8E6E8C-8713-41C2-8F6C-1A75C8458426}" dt="2022-03-28T16:43:57.692" v="4862" actId="20577"/>
        <pc:sldMkLst>
          <pc:docMk/>
          <pc:sldMk cId="3135885340" sldId="265"/>
        </pc:sldMkLst>
        <pc:spChg chg="mod">
          <ac:chgData name="Darinka" userId="1b69298e-3503-421a-95c0-2a4c6996a470" providerId="ADAL" clId="{AC8E6E8C-8713-41C2-8F6C-1A75C8458426}" dt="2022-03-28T16:22:59.146" v="4403" actId="20577"/>
          <ac:spMkLst>
            <pc:docMk/>
            <pc:sldMk cId="3135885340" sldId="265"/>
            <ac:spMk id="2" creationId="{8EB9B932-C5A3-4E32-B640-08EA9E58CBA0}"/>
          </ac:spMkLst>
        </pc:spChg>
        <pc:spChg chg="mod">
          <ac:chgData name="Darinka" userId="1b69298e-3503-421a-95c0-2a4c6996a470" providerId="ADAL" clId="{AC8E6E8C-8713-41C2-8F6C-1A75C8458426}" dt="2022-03-28T16:43:57.692" v="4862" actId="20577"/>
          <ac:spMkLst>
            <pc:docMk/>
            <pc:sldMk cId="3135885340" sldId="265"/>
            <ac:spMk id="3" creationId="{5C866142-0D8A-4B6A-AE08-2C6D05C899EB}"/>
          </ac:spMkLst>
        </pc:spChg>
        <pc:spChg chg="mod">
          <ac:chgData name="Darinka" userId="1b69298e-3503-421a-95c0-2a4c6996a470" providerId="ADAL" clId="{AC8E6E8C-8713-41C2-8F6C-1A75C8458426}" dt="2022-03-28T16:29:18.891" v="4577" actId="20577"/>
          <ac:spMkLst>
            <pc:docMk/>
            <pc:sldMk cId="3135885340" sldId="265"/>
            <ac:spMk id="4" creationId="{954E459D-9C3B-4F37-9873-BF78D6D4F0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66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85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1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74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51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65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94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4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02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1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48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73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42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7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5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58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86B3-D3F4-44D9-8C84-CAC019E010AE}" type="datetimeFigureOut">
              <a:rPr lang="hr-HR" smtClean="0"/>
              <a:t>19.4.2022.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29074-9133-4573-A4D3-B1EAAFD4FC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2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743B9-1E60-4A6F-833E-04D6BE667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51752"/>
            <a:ext cx="8915399" cy="2317072"/>
          </a:xfrm>
        </p:spPr>
        <p:txBody>
          <a:bodyPr>
            <a:normAutofit fontScale="90000"/>
          </a:bodyPr>
          <a:lstStyle/>
          <a:p>
            <a:r>
              <a:rPr lang="hr-HR" sz="9600" dirty="0"/>
              <a:t>                                                                               ATLETIKA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D1F8C2-483F-4322-B4D7-B33209C4A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198" y="4777379"/>
            <a:ext cx="5858414" cy="172107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hr-HR" dirty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2900" b="1" dirty="0"/>
              <a:t>Županijsko stručno viječe učitelja tjelesne i zdravstvene kulture</a:t>
            </a:r>
          </a:p>
          <a:p>
            <a:pPr algn="r"/>
            <a:r>
              <a:rPr lang="hr-HR" dirty="0"/>
              <a:t>                                                 </a:t>
            </a:r>
          </a:p>
          <a:p>
            <a:pPr algn="r"/>
            <a:r>
              <a:rPr lang="hr-HR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2900" b="1"/>
              <a:t>Gola</a:t>
            </a:r>
            <a:r>
              <a:rPr lang="hr-HR" sz="2900" b="1" dirty="0"/>
              <a:t>, 7. travnja 2022. </a:t>
            </a:r>
          </a:p>
          <a:p>
            <a:pPr algn="r"/>
            <a:r>
              <a:rPr lang="hr-HR" b="1" dirty="0"/>
              <a:t>                              </a:t>
            </a:r>
            <a:r>
              <a:rPr lang="hr-HR" dirty="0"/>
              <a:t>                                            </a:t>
            </a:r>
          </a:p>
          <a:p>
            <a:pPr algn="r"/>
            <a:r>
              <a:rPr lang="hr-HR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2900" b="1" dirty="0"/>
              <a:t>Darinka Šimunčić, prof. </a:t>
            </a:r>
          </a:p>
        </p:txBody>
      </p:sp>
    </p:spTree>
    <p:extLst>
      <p:ext uri="{BB962C8B-B14F-4D97-AF65-F5344CB8AC3E}">
        <p14:creationId xmlns:p14="http://schemas.microsoft.com/office/powerpoint/2010/main" val="346512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DCFC7-0642-4714-9D42-F5791012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Atletika: kraljica sporta!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FE3C5EC2-65BA-47B7-8EBA-FF2D260D144D}"/>
              </a:ext>
            </a:extLst>
          </p:cNvPr>
          <p:cNvSpPr txBox="1"/>
          <p:nvPr/>
        </p:nvSpPr>
        <p:spPr>
          <a:xfrm>
            <a:off x="967665" y="1722269"/>
            <a:ext cx="102537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-grana športa koja obuhvaća natjecanja u hodanju, trčanju, bacanju, skokovima te njihove kombinacije u obliku atletskog višeboja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-sadrži osnovne oblike kretanja, pa su atletska nadmetanja počela u najstarije doba.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r>
              <a:rPr lang="hr-HR" dirty="0"/>
              <a:t> - prezentacija sadrži metodičke vježbe trčanja i bacanje  </a:t>
            </a:r>
            <a:r>
              <a:rPr lang="hr-HR" dirty="0" err="1"/>
              <a:t>vorteksa</a:t>
            </a:r>
            <a:r>
              <a:rPr lang="hr-HR" dirty="0"/>
              <a:t> tehnikom bacanja koplja.</a:t>
            </a:r>
          </a:p>
        </p:txBody>
      </p:sp>
    </p:spTree>
    <p:extLst>
      <p:ext uri="{BB962C8B-B14F-4D97-AF65-F5344CB8AC3E}">
        <p14:creationId xmlns:p14="http://schemas.microsoft.com/office/powerpoint/2010/main" val="21513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5185E-95CE-4134-83F3-D270D32B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3" y="150920"/>
            <a:ext cx="9764589" cy="649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 b="1" dirty="0"/>
              <a:t>OSVARENJA GIK-a (cjeline </a:t>
            </a:r>
            <a:r>
              <a:rPr lang="hr-HR" sz="1800" b="1"/>
              <a:t>i teme)</a:t>
            </a:r>
            <a:endParaRPr lang="hr-HR" sz="1800" b="1" dirty="0"/>
          </a:p>
        </p:txBody>
      </p:sp>
      <p:pic>
        <p:nvPicPr>
          <p:cNvPr id="5" name="Rezervirano mjesto sadržaj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3C6BD99E-5E09-4661-AE12-B54519A3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4" b="13670"/>
          <a:stretch/>
        </p:blipFill>
        <p:spPr>
          <a:xfrm>
            <a:off x="1654212" y="4083628"/>
            <a:ext cx="9135687" cy="2623452"/>
          </a:xfrm>
          <a:prstGeom prst="rect">
            <a:avLst/>
          </a:prstGeom>
        </p:spPr>
      </p:pic>
      <p:sp>
        <p:nvSpPr>
          <p:cNvPr id="49" name="Content Placeholder 8">
            <a:extLst>
              <a:ext uri="{FF2B5EF4-FFF2-40B4-BE49-F238E27FC236}">
                <a16:creationId xmlns:a16="http://schemas.microsoft.com/office/drawing/2014/main" id="{32EF3CE1-0472-6156-25C2-D6707562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23" y="995318"/>
            <a:ext cx="9764587" cy="3381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1.HODANJA  i TRČANJA: A) sprintersko trčanje  B) trčanje različitim tempom do </a:t>
            </a:r>
            <a:r>
              <a:rPr lang="hr-HR" sz="1800"/>
              <a:t>6 minuta C</a:t>
            </a:r>
            <a:r>
              <a:rPr lang="hr-HR" sz="1800" dirty="0"/>
              <a:t>) štafetno trčanje D) trčanje preko prepona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2.SKOKOVI: </a:t>
            </a:r>
          </a:p>
          <a:p>
            <a:pPr marL="0" indent="0">
              <a:buNone/>
            </a:pPr>
            <a:r>
              <a:rPr lang="hr-HR" sz="1800" dirty="0"/>
              <a:t>A) Skok u vis, B) Skok u dalj sa zaletom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3.BACANJA: </a:t>
            </a:r>
          </a:p>
          <a:p>
            <a:pPr>
              <a:buAutoNum type="alphaUcParenR"/>
            </a:pPr>
            <a:r>
              <a:rPr lang="hr-HR" sz="1800" dirty="0"/>
              <a:t>bacanje </a:t>
            </a:r>
            <a:r>
              <a:rPr lang="hr-HR" sz="1800" dirty="0" err="1"/>
              <a:t>vorteksa</a:t>
            </a:r>
            <a:r>
              <a:rPr lang="hr-HR" sz="1800" dirty="0"/>
              <a:t> tehnikom bacanja koplja, B) bacanje </a:t>
            </a:r>
            <a:r>
              <a:rPr lang="hr-HR" sz="1800" dirty="0" err="1"/>
              <a:t>medicinke</a:t>
            </a:r>
            <a:br>
              <a:rPr lang="hr-HR" sz="1800" dirty="0"/>
            </a:br>
            <a:endParaRPr lang="hr-HR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091F4-501D-47D8-82D6-65296BCD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1.HODANJA  i TRČANJA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22A6E6-8281-4B1A-80A4-2795E5CD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Prema krivulji razvoja koordinacijskih sposobnosti za učenje trčanja, </a:t>
            </a:r>
            <a:r>
              <a:rPr lang="hr-HR" u="sng" dirty="0"/>
              <a:t>najpovoljnije </a:t>
            </a:r>
            <a:r>
              <a:rPr lang="hr-HR" dirty="0"/>
              <a:t> </a:t>
            </a:r>
            <a:r>
              <a:rPr lang="hr-HR" dirty="0" err="1"/>
              <a:t>razboblje</a:t>
            </a:r>
            <a:r>
              <a:rPr lang="hr-HR" dirty="0"/>
              <a:t>  je od 7. do 8. godine života zato što je primjetna  visoka razina trkačke koordinacije pa se zbog toga u toj dobi i najlakše usvaja racionalna tehnika trčanja.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329FCF-D677-49E6-98DE-7D799F02C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89646" cy="4669022"/>
          </a:xfrm>
        </p:spPr>
        <p:txBody>
          <a:bodyPr>
            <a:noAutofit/>
          </a:bodyPr>
          <a:lstStyle/>
          <a:p>
            <a:r>
              <a:rPr lang="hr-HR" sz="1800" dirty="0"/>
              <a:t>-prirodni oblik kretanja, a ujedno i najprikladniji način za pozitivno djelovanje na organizam,</a:t>
            </a:r>
          </a:p>
          <a:p>
            <a:r>
              <a:rPr lang="hr-HR" sz="1800" dirty="0"/>
              <a:t>-usvajanje tehnike trčanja dostupno je učenicima svih dobi, a i opterećenje se može odrediti dovoljno točno promjenom brzine i dužine dionice trčanja,</a:t>
            </a:r>
          </a:p>
          <a:p>
            <a:r>
              <a:rPr lang="hr-HR" sz="1800" dirty="0"/>
              <a:t>-tehnika trčanja može se uvjetno podijeliti na ove etape: 1.start, 2.startno ubrzanje, 3.trčanje po pruzi i 4.ulazak u cilj-finiš.</a:t>
            </a:r>
          </a:p>
        </p:txBody>
      </p:sp>
    </p:spTree>
    <p:extLst>
      <p:ext uri="{BB962C8B-B14F-4D97-AF65-F5344CB8AC3E}">
        <p14:creationId xmlns:p14="http://schemas.microsoft.com/office/powerpoint/2010/main" val="130472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03D278-CCE9-49F3-9CE8-A4DDA720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REDOSLIJED UČENJA TEHNIKE TRČANJA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9E3724-5B7F-410B-874C-B34446E3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-učenje tehnike pravocrtnog trčanja ravnomjernom i promjenjivom brzinom</a:t>
            </a:r>
          </a:p>
          <a:p>
            <a:pPr marL="0" indent="0">
              <a:buNone/>
            </a:pPr>
            <a:r>
              <a:rPr lang="hr-HR" dirty="0"/>
              <a:t>-učenje tehnike trčanja u zavoju</a:t>
            </a:r>
          </a:p>
          <a:p>
            <a:pPr marL="0" indent="0">
              <a:buNone/>
            </a:pPr>
            <a:r>
              <a:rPr lang="hr-HR" dirty="0"/>
              <a:t>-učenje tehnike visokog, poluvisokog i niskog starta</a:t>
            </a:r>
          </a:p>
          <a:p>
            <a:pPr marL="0" indent="0">
              <a:buNone/>
            </a:pPr>
            <a:r>
              <a:rPr lang="hr-HR" dirty="0"/>
              <a:t>-startno ubrzanje</a:t>
            </a:r>
          </a:p>
          <a:p>
            <a:pPr marL="0" indent="0">
              <a:buNone/>
            </a:pPr>
            <a:r>
              <a:rPr lang="hr-HR" dirty="0"/>
              <a:t>-učenje tehnike trčanja maksimalnom brzinom,</a:t>
            </a:r>
          </a:p>
          <a:p>
            <a:pPr marL="0" indent="0">
              <a:buNone/>
            </a:pPr>
            <a:r>
              <a:rPr lang="hr-HR" dirty="0"/>
              <a:t>-niski start u zavoju, </a:t>
            </a:r>
          </a:p>
          <a:p>
            <a:pPr marL="0" indent="0">
              <a:buNone/>
            </a:pPr>
            <a:r>
              <a:rPr lang="hr-HR" dirty="0"/>
              <a:t>-učenje tehnike prolaska ciljem,</a:t>
            </a:r>
          </a:p>
          <a:p>
            <a:pPr marL="0" indent="0">
              <a:buNone/>
            </a:pPr>
            <a:r>
              <a:rPr lang="hr-HR" dirty="0"/>
              <a:t>-Trčanje cijele pruge s natjecanjem = vježbe „Škole trčanja” ( A-B-C trčanja):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rčanje po prednjem dijelu stopala, niski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(trčanje sa niskim podizanjem bedara), visoki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(trčanje sa visokim podizanjem bedara), grabeći korak(trčanje s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grabećim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radom nogu), trčanje sa zabacivanjem pete natrag i gore, skokovi s noge na nogu (daleko visoki skokovi), ubrzanja, trčanja uz brijeg, opušteno trčanje i mnoge druge…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7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3CB8C-AE40-42CF-8C22-07B85808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Bacanje </a:t>
            </a:r>
            <a:r>
              <a:rPr lang="hr-HR" dirty="0" err="1"/>
              <a:t>vorteksa</a:t>
            </a:r>
            <a:r>
              <a:rPr lang="hr-HR" dirty="0"/>
              <a:t> tehnikom bacanja koplja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242947-C4AD-438C-9E18-AD0A03D2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Zalet započinje sporijim koracima, a sprava se drži u savijenoj ruci iznad ramena, s dlanom u visini glave. Nakon što je došao do kontrolne oznake, učenik ubrza kretanje donjega dijela tijela te započinje izvoditi tzv. </a:t>
            </a:r>
            <a:r>
              <a:rPr lang="hr-HR"/>
              <a:t>pripremu </a:t>
            </a:r>
            <a:r>
              <a:rPr lang="hr-HR" dirty="0"/>
              <a:t>za izbačaj. Dobro usvojen ritam za zadnja tri koraka bitan je za pravilan izbačaj. U prvome koraku lijeva se noga s ispruženim koljenom stavi na podlogu, a u isto vrijeme ruka sa spravom krene natrag. Grudi se okrenu prema strani ruke u kojoj je sprava. Nakon toga slijedi iskorak desnom nogom  s okretanjem stopala prema van (križni korak). U trenutku prije izbačaja učenik stoji na savijenoj desnoj nozi s kukovima isturenim naprijed. Stopalo desne noge okrenuto je prema van, tijelo lijevim bokom u smjeru izbačaja i desnom rukom (u kojoj je sprava )natrag.  Lijeva je ruka za vrijeme križnog koraka ispred tijela, a dlan desne ruke okrenut je prema gore. Desna ruka nalazi se na istoj liniji s ramenom osi, težina tijela je na desnoj nozi, a lijeva unutarnjom stranom stopala dotiče podlogu. Izbačaj započinje opružanjem desne noge i okretanjem pete van. Istodobno se kukovi potiskuju gore i naprijed, a bacač dolazi u položaj napetoga luka. Ruka sa spravom kreće se pokraj uha, savija se u laktu prema naprijed, a lijeva odvodi laktom u stranu. Kad se bacač grudima okrene prema smjeru bacanja, desna ruka kreće se iznad ramena i ispravlja u laktu. Oslanjajući se na lijevu nogu, bacač brzo uspravlja tijelo naprijed i gore te izbacuje spravu.</a:t>
            </a:r>
          </a:p>
        </p:txBody>
      </p:sp>
    </p:spTree>
    <p:extLst>
      <p:ext uri="{BB962C8B-B14F-4D97-AF65-F5344CB8AC3E}">
        <p14:creationId xmlns:p14="http://schemas.microsoft.com/office/powerpoint/2010/main" val="26801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AD7B-EF92-4790-B7CA-9C1CCB2B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METODSKE VJEŽBE: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6C661-8A33-4A35-B144-1F744B37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-pravilno držanje loptice i dobacivanje u parovima,</a:t>
            </a:r>
          </a:p>
          <a:p>
            <a:r>
              <a:rPr lang="hr-HR" dirty="0"/>
              <a:t>-križni korak,</a:t>
            </a:r>
          </a:p>
          <a:p>
            <a:r>
              <a:rPr lang="hr-HR" dirty="0"/>
              <a:t>osnovni korak i prelazak u križni korak,</a:t>
            </a:r>
          </a:p>
          <a:p>
            <a:r>
              <a:rPr lang="hr-HR" dirty="0"/>
              <a:t>izbačaj iz mjesta,</a:t>
            </a:r>
          </a:p>
          <a:p>
            <a:r>
              <a:rPr lang="hr-HR" dirty="0"/>
              <a:t>izbačaj nakon uskoka</a:t>
            </a:r>
          </a:p>
          <a:p>
            <a:r>
              <a:rPr lang="hr-HR" dirty="0"/>
              <a:t>polagano i postupno spajanje cijelog kretanja s izbačajem u odgovarajućem ritmu</a:t>
            </a:r>
          </a:p>
          <a:p>
            <a:pPr marL="0" indent="0">
              <a:buNone/>
            </a:pPr>
            <a:r>
              <a:rPr lang="hr-HR" dirty="0"/>
              <a:t>POGREŠKE: držanje loptice u spuštenoj ruci, nepravilan prelazak u križni korak, izbačaj preko krive noge, propadanje (savijanje lijeve noge u koljenu), nepravilan ritam.</a:t>
            </a:r>
          </a:p>
        </p:txBody>
      </p:sp>
    </p:spTree>
    <p:extLst>
      <p:ext uri="{BB962C8B-B14F-4D97-AF65-F5344CB8AC3E}">
        <p14:creationId xmlns:p14="http://schemas.microsoft.com/office/powerpoint/2010/main" val="201101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B9B932-C5A3-4E32-B640-08EA9E58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866142-0D8A-4B6A-AE08-2C6D05C8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 AKO ŽELITE UPOZNATI LAKU ATLETIKU, BAVITE SE NJOME PET GODINA , AKO SE ŽELITE ISTAĆI BAVITE SE DALJNJIH PET GODINA ”    </a:t>
            </a:r>
          </a:p>
          <a:p>
            <a:r>
              <a:rPr lang="hr-HR"/>
              <a:t>                                        Lawson </a:t>
            </a:r>
            <a:r>
              <a:rPr lang="hr-HR" dirty="0"/>
              <a:t>Robertson                                                         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4E459D-9C3B-4F37-9873-BF78D6D4F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Citiranje:</a:t>
            </a:r>
            <a:br>
              <a:rPr lang="hr-HR" dirty="0"/>
            </a:br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atletika. </a:t>
            </a:r>
            <a:r>
              <a:rPr lang="hr-HR" b="0" i="1" dirty="0">
                <a:solidFill>
                  <a:srgbClr val="212529"/>
                </a:solidFill>
                <a:effectLst/>
                <a:latin typeface="-apple-system"/>
              </a:rPr>
              <a:t>Hrvatska enciklopedija, mrežno izdanje.</a:t>
            </a:r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 Leksikografski zavod Miroslav Krleža, 2021. </a:t>
            </a:r>
          </a:p>
          <a:p>
            <a:r>
              <a:rPr lang="hr-HR" b="0" i="0" dirty="0" err="1">
                <a:solidFill>
                  <a:srgbClr val="212529"/>
                </a:solidFill>
                <a:effectLst/>
                <a:latin typeface="-apple-system"/>
              </a:rPr>
              <a:t>Pristupljeno</a:t>
            </a:r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 14. 3. 2022. &lt;http://www.enciklopedija.hr/Natuknica.aspx?ID=4457&gt;.</a:t>
            </a:r>
            <a:endParaRPr lang="hr-HR" dirty="0"/>
          </a:p>
          <a:p>
            <a:r>
              <a:rPr lang="hr-HR" dirty="0"/>
              <a:t>Viktor Šnajder: NA MJESTA, POZOR...Fakultet za fizičku kulturu , Zagreb, 1997.</a:t>
            </a:r>
          </a:p>
          <a:p>
            <a:r>
              <a:rPr lang="hr-HR" dirty="0"/>
              <a:t>Zdenko </a:t>
            </a:r>
            <a:r>
              <a:rPr lang="hr-HR" dirty="0" err="1"/>
              <a:t>Mićanović</a:t>
            </a:r>
            <a:r>
              <a:rPr lang="hr-HR" dirty="0"/>
              <a:t>, </a:t>
            </a:r>
            <a:r>
              <a:rPr lang="hr-HR" dirty="0" err="1"/>
              <a:t>prof.i</a:t>
            </a:r>
            <a:r>
              <a:rPr lang="hr-HR" dirty="0"/>
              <a:t>-nastava, TZK, 8.R, Atletika –bacanja</a:t>
            </a:r>
          </a:p>
        </p:txBody>
      </p:sp>
    </p:spTree>
    <p:extLst>
      <p:ext uri="{BB962C8B-B14F-4D97-AF65-F5344CB8AC3E}">
        <p14:creationId xmlns:p14="http://schemas.microsoft.com/office/powerpoint/2010/main" val="313588534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451</TotalTime>
  <Words>855</Words>
  <Application>Microsoft Office PowerPoint</Application>
  <PresentationFormat>Široki zaslon</PresentationFormat>
  <Paragraphs>57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Century Gothic</vt:lpstr>
      <vt:lpstr>Wingdings 3</vt:lpstr>
      <vt:lpstr>Pramen</vt:lpstr>
      <vt:lpstr>                                                                               ATLETIKA</vt:lpstr>
      <vt:lpstr>Atletika: kraljica sporta!</vt:lpstr>
      <vt:lpstr>OSVARENJA GIK-a (cjeline i teme)</vt:lpstr>
      <vt:lpstr>1.HODANJA  i TRČANJA</vt:lpstr>
      <vt:lpstr>REDOSLIJED UČENJA TEHNIKE TRČANJA</vt:lpstr>
      <vt:lpstr>Bacanje vorteksa tehnikom bacanja koplja</vt:lpstr>
      <vt:lpstr>METODSKE VJEŽBE: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ATLETIKA</dc:title>
  <dc:creator>Darinka</dc:creator>
  <cp:lastModifiedBy>Darinka</cp:lastModifiedBy>
  <cp:revision>3</cp:revision>
  <dcterms:created xsi:type="dcterms:W3CDTF">2022-03-14T18:01:38Z</dcterms:created>
  <dcterms:modified xsi:type="dcterms:W3CDTF">2022-04-19T18:10:33Z</dcterms:modified>
</cp:coreProperties>
</file>